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3" userDrawn="1">
          <p15:clr>
            <a:srgbClr val="A4A3A4"/>
          </p15:clr>
        </p15:guide>
        <p15:guide id="2" pos="2479" userDrawn="1">
          <p15:clr>
            <a:srgbClr val="A4A3A4"/>
          </p15:clr>
        </p15:guide>
        <p15:guide id="3" pos="529" userDrawn="1">
          <p15:clr>
            <a:srgbClr val="A4A3A4"/>
          </p15:clr>
        </p15:guide>
        <p15:guide id="4" pos="45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9" d="100"/>
          <a:sy n="79" d="100"/>
        </p:scale>
        <p:origin x="101" y="115"/>
      </p:cViewPr>
      <p:guideLst>
        <p:guide orient="horz" pos="1933"/>
        <p:guide pos="2479"/>
        <p:guide pos="529"/>
        <p:guide pos="45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68543-63EC-4F20-AEA9-0A427B761A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27B562-9BD1-4A2B-BCC9-29EFAD1937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09FCD-CB32-4706-9261-78C043449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8A88D-6A3B-48DB-8B26-BA9CB1F29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73715-0C56-4D35-856F-9C0054467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8745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55B58-6DED-4F5E-A18C-33E1BB623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17EE5D-8AF5-4AD1-893F-2EE53DF301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4603E-4B58-4E83-9C00-119FE8FB5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BEDB4-235C-44E5-A043-1F206BF91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1DD8E-75B6-42F5-8CB4-A2D19525A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1675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F7BA00-9A03-4CE7-B922-A9F17977F4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823FBC-9A59-4EA3-B810-CA6CBE64D6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8B5B5-552E-4CA9-9DCC-2CBD2CD8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38872-57F3-4C0F-AFF4-096EF0586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AC715-0379-44E6-A87F-91626511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0129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82AC9-BDA3-437F-A64E-825F5BCB5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2F3A7-3916-4063-872A-3DB7C9176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9787A-EE3C-4FEE-A872-92B317720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675A3-40CE-454F-8D36-2E9AC8B45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1FE56-4D55-4A10-A3FD-9BB69A969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3591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36026-6F59-48FA-9327-990922A85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0C91B-D99B-4378-8C85-A2B6E16EB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D78D1-6983-4642-972E-D28C9573E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421CB-811A-4A1E-BB37-0D061DF22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5002F8-E9CF-4E3F-A022-8A7ACCED7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806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972CB-2B2C-408A-A249-5407B19E3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ED0EA-59EC-4DBA-A988-CAADCD326A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524700-64DE-4B13-9CB0-493E78B0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AEDFD1-80D9-444D-A3AA-9C99D4CF9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2BD1B5-4535-4F2D-8203-05BB13A72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D146EA-CDD2-4E26-8C3B-83266DD25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0749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1A363-49B1-43C9-9572-3169C30B5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A267FF-D311-441D-8986-76C24A356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30E900-845A-43A9-994B-F5D6C7508F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04804D-9054-4EFF-B9FF-1558EA2FCC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3CBC8E-B0B4-4206-BFCB-5DE4DB9BDF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C0187D-CE34-4259-B47A-F86C8E6E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C3C67C-2E5A-4E81-9E95-687E913B0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FF9507-9994-4801-B3AD-0BE467660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36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830EE-203B-4224-ACD8-7FB3F6B97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B659E4-837C-4797-B02D-B03DBF8A2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04A9B3-393E-4F95-A8F0-2A93EF4C0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5948D-864B-426D-9FE5-DBB1700BA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78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B59BCC-EC13-4DAF-A83D-0A0AA1BBC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01FEC9-CC8D-4383-8FF0-5FE24B19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5AA1D2-E922-4D7E-8C41-98E1AD1F1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5489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BE9DB-76FC-407B-A4A4-836EC5369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727D9-56AC-463F-B76C-E7508E997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E26DA5-BD4B-46FC-A41C-F4EE366F26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26D2D-7E6D-47F4-95A4-01B2C67EF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9AEB4B-5612-49BB-BED5-E27FFCDA7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EEBD9D-8C76-42E4-AD17-74A1F67C4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8005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B420B-CCE0-461D-AA5E-4079593CB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FFB6BB-63FA-4FEE-A380-8A86F6070C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7B078-647F-4303-AE17-8EA8EAB57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2860E-3956-4834-9AB6-92DF32297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404EEE-3C02-4E09-A701-FC4A31ECF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78FB47-3297-4516-AFFF-F94495E9D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518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D9D3D3-57B1-4461-AD2C-D8A061A9B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0CD0D-A7FB-49D7-8E1C-9FC6E71F1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7DE7B-3591-4C57-BC0C-2DE1AE560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E22A5-FFFA-4034-90C4-B641E71C0F46}" type="datetimeFigureOut">
              <a:rPr lang="en-IN" smtClean="0"/>
              <a:t>13-04-2020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58DA5-C125-4923-A219-C39B332880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7677E-A3E1-4896-8796-F6C46CE31B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54AA5-8C07-4FA9-A0C9-525FF4B706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7790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4714E-6478-432A-9D53-CDFAC0EFD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endParaRPr lang="en-IN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12EB5D-DA76-4C88-97CC-C325D96AD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IN">
              <a:solidFill>
                <a:srgbClr val="FFFFFF"/>
              </a:solidFill>
            </a:endParaRPr>
          </a:p>
        </p:txBody>
      </p:sp>
      <p:pic>
        <p:nvPicPr>
          <p:cNvPr id="7" name="Picture 6" descr="A store front at night&#10;&#10;Description automatically generated">
            <a:extLst>
              <a:ext uri="{FF2B5EF4-FFF2-40B4-BE49-F238E27FC236}">
                <a16:creationId xmlns:a16="http://schemas.microsoft.com/office/drawing/2014/main" id="{9789038A-4CA8-495D-9484-F17B48C0E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" y="3175"/>
            <a:ext cx="12192000" cy="685165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2F6D709-6206-4E56-A1DA-AA12C7B2B657}"/>
              </a:ext>
            </a:extLst>
          </p:cNvPr>
          <p:cNvSpPr/>
          <p:nvPr/>
        </p:nvSpPr>
        <p:spPr>
          <a:xfrm>
            <a:off x="838200" y="914400"/>
            <a:ext cx="10515600" cy="5029200"/>
          </a:xfrm>
          <a:custGeom>
            <a:avLst/>
            <a:gdLst>
              <a:gd name="connsiteX0" fmla="*/ 3151213 w 10515600"/>
              <a:gd name="connsiteY0" fmla="*/ 2235710 h 5029200"/>
              <a:gd name="connsiteX1" fmla="*/ 6278436 w 10515600"/>
              <a:gd name="connsiteY1" fmla="*/ 2235710 h 5029200"/>
              <a:gd name="connsiteX2" fmla="*/ 6278436 w 10515600"/>
              <a:gd name="connsiteY2" fmla="*/ 5029200 h 5029200"/>
              <a:gd name="connsiteX3" fmla="*/ 3151213 w 10515600"/>
              <a:gd name="connsiteY3" fmla="*/ 5029200 h 5029200"/>
              <a:gd name="connsiteX4" fmla="*/ 0 w 10515600"/>
              <a:gd name="connsiteY4" fmla="*/ 2235710 h 5029200"/>
              <a:gd name="connsiteX5" fmla="*/ 3043213 w 10515600"/>
              <a:gd name="connsiteY5" fmla="*/ 2235710 h 5029200"/>
              <a:gd name="connsiteX6" fmla="*/ 3043213 w 10515600"/>
              <a:gd name="connsiteY6" fmla="*/ 5029200 h 5029200"/>
              <a:gd name="connsiteX7" fmla="*/ 0 w 10515600"/>
              <a:gd name="connsiteY7" fmla="*/ 5029200 h 5029200"/>
              <a:gd name="connsiteX8" fmla="*/ 6386436 w 10515600"/>
              <a:gd name="connsiteY8" fmla="*/ 0 h 5029200"/>
              <a:gd name="connsiteX9" fmla="*/ 10515600 w 10515600"/>
              <a:gd name="connsiteY9" fmla="*/ 0 h 5029200"/>
              <a:gd name="connsiteX10" fmla="*/ 10515600 w 10515600"/>
              <a:gd name="connsiteY10" fmla="*/ 5029200 h 5029200"/>
              <a:gd name="connsiteX11" fmla="*/ 6386436 w 10515600"/>
              <a:gd name="connsiteY11" fmla="*/ 5029200 h 5029200"/>
              <a:gd name="connsiteX12" fmla="*/ 0 w 10515600"/>
              <a:gd name="connsiteY12" fmla="*/ 0 h 5029200"/>
              <a:gd name="connsiteX13" fmla="*/ 6278436 w 10515600"/>
              <a:gd name="connsiteY13" fmla="*/ 0 h 5029200"/>
              <a:gd name="connsiteX14" fmla="*/ 6278436 w 10515600"/>
              <a:gd name="connsiteY14" fmla="*/ 2127710 h 5029200"/>
              <a:gd name="connsiteX15" fmla="*/ 3151213 w 10515600"/>
              <a:gd name="connsiteY15" fmla="*/ 2127710 h 5029200"/>
              <a:gd name="connsiteX16" fmla="*/ 3151213 w 10515600"/>
              <a:gd name="connsiteY16" fmla="*/ 2124425 h 5029200"/>
              <a:gd name="connsiteX17" fmla="*/ 3043213 w 10515600"/>
              <a:gd name="connsiteY17" fmla="*/ 2124425 h 5029200"/>
              <a:gd name="connsiteX18" fmla="*/ 3043213 w 10515600"/>
              <a:gd name="connsiteY18" fmla="*/ 2127710 h 5029200"/>
              <a:gd name="connsiteX19" fmla="*/ 0 w 10515600"/>
              <a:gd name="connsiteY19" fmla="*/ 212771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515600" h="5029200">
                <a:moveTo>
                  <a:pt x="3151213" y="2235710"/>
                </a:moveTo>
                <a:lnTo>
                  <a:pt x="6278436" y="2235710"/>
                </a:lnTo>
                <a:lnTo>
                  <a:pt x="6278436" y="5029200"/>
                </a:lnTo>
                <a:lnTo>
                  <a:pt x="3151213" y="5029200"/>
                </a:lnTo>
                <a:close/>
                <a:moveTo>
                  <a:pt x="0" y="2235710"/>
                </a:moveTo>
                <a:lnTo>
                  <a:pt x="3043213" y="2235710"/>
                </a:lnTo>
                <a:lnTo>
                  <a:pt x="3043213" y="5029200"/>
                </a:lnTo>
                <a:lnTo>
                  <a:pt x="0" y="5029200"/>
                </a:lnTo>
                <a:close/>
                <a:moveTo>
                  <a:pt x="6386436" y="0"/>
                </a:moveTo>
                <a:lnTo>
                  <a:pt x="10515600" y="0"/>
                </a:lnTo>
                <a:lnTo>
                  <a:pt x="10515600" y="5029200"/>
                </a:lnTo>
                <a:lnTo>
                  <a:pt x="6386436" y="5029200"/>
                </a:lnTo>
                <a:close/>
                <a:moveTo>
                  <a:pt x="0" y="0"/>
                </a:moveTo>
                <a:lnTo>
                  <a:pt x="6278436" y="0"/>
                </a:lnTo>
                <a:lnTo>
                  <a:pt x="6278436" y="2127710"/>
                </a:lnTo>
                <a:lnTo>
                  <a:pt x="3151213" y="2127710"/>
                </a:lnTo>
                <a:lnTo>
                  <a:pt x="3151213" y="2124425"/>
                </a:lnTo>
                <a:lnTo>
                  <a:pt x="3043213" y="2124425"/>
                </a:lnTo>
                <a:lnTo>
                  <a:pt x="3043213" y="2127710"/>
                </a:lnTo>
                <a:lnTo>
                  <a:pt x="0" y="2127710"/>
                </a:lnTo>
                <a:close/>
              </a:path>
            </a:pathLst>
          </a:custGeom>
          <a:gradFill>
            <a:gsLst>
              <a:gs pos="0">
                <a:schemeClr val="bg1">
                  <a:alpha val="80000"/>
                </a:schemeClr>
              </a:gs>
              <a:gs pos="100000">
                <a:srgbClr val="7030A0">
                  <a:alpha val="8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8701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4714E-6478-432A-9D53-CDFAC0EFD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endParaRPr lang="en-IN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12EB5D-DA76-4C88-97CC-C325D96AD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IN">
              <a:solidFill>
                <a:srgbClr val="FFFFFF"/>
              </a:solidFill>
            </a:endParaRPr>
          </a:p>
        </p:txBody>
      </p:sp>
      <p:pic>
        <p:nvPicPr>
          <p:cNvPr id="7" name="Picture 6" descr="A store front at night&#10;&#10;Description automatically generated">
            <a:extLst>
              <a:ext uri="{FF2B5EF4-FFF2-40B4-BE49-F238E27FC236}">
                <a16:creationId xmlns:a16="http://schemas.microsoft.com/office/drawing/2014/main" id="{9789038A-4CA8-495D-9484-F17B48C0E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" y="3175"/>
            <a:ext cx="12192000" cy="685165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2F6D709-6206-4E56-A1DA-AA12C7B2B657}"/>
              </a:ext>
            </a:extLst>
          </p:cNvPr>
          <p:cNvSpPr/>
          <p:nvPr/>
        </p:nvSpPr>
        <p:spPr>
          <a:xfrm>
            <a:off x="838200" y="914400"/>
            <a:ext cx="10515600" cy="5029200"/>
          </a:xfrm>
          <a:custGeom>
            <a:avLst/>
            <a:gdLst>
              <a:gd name="connsiteX0" fmla="*/ 3151213 w 10515600"/>
              <a:gd name="connsiteY0" fmla="*/ 2235710 h 5029200"/>
              <a:gd name="connsiteX1" fmla="*/ 6278436 w 10515600"/>
              <a:gd name="connsiteY1" fmla="*/ 2235710 h 5029200"/>
              <a:gd name="connsiteX2" fmla="*/ 6278436 w 10515600"/>
              <a:gd name="connsiteY2" fmla="*/ 5029200 h 5029200"/>
              <a:gd name="connsiteX3" fmla="*/ 3151213 w 10515600"/>
              <a:gd name="connsiteY3" fmla="*/ 5029200 h 5029200"/>
              <a:gd name="connsiteX4" fmla="*/ 0 w 10515600"/>
              <a:gd name="connsiteY4" fmla="*/ 2235710 h 5029200"/>
              <a:gd name="connsiteX5" fmla="*/ 3043213 w 10515600"/>
              <a:gd name="connsiteY5" fmla="*/ 2235710 h 5029200"/>
              <a:gd name="connsiteX6" fmla="*/ 3043213 w 10515600"/>
              <a:gd name="connsiteY6" fmla="*/ 5029200 h 5029200"/>
              <a:gd name="connsiteX7" fmla="*/ 0 w 10515600"/>
              <a:gd name="connsiteY7" fmla="*/ 5029200 h 5029200"/>
              <a:gd name="connsiteX8" fmla="*/ 6386436 w 10515600"/>
              <a:gd name="connsiteY8" fmla="*/ 0 h 5029200"/>
              <a:gd name="connsiteX9" fmla="*/ 10515600 w 10515600"/>
              <a:gd name="connsiteY9" fmla="*/ 0 h 5029200"/>
              <a:gd name="connsiteX10" fmla="*/ 10515600 w 10515600"/>
              <a:gd name="connsiteY10" fmla="*/ 5029200 h 5029200"/>
              <a:gd name="connsiteX11" fmla="*/ 6386436 w 10515600"/>
              <a:gd name="connsiteY11" fmla="*/ 5029200 h 5029200"/>
              <a:gd name="connsiteX12" fmla="*/ 0 w 10515600"/>
              <a:gd name="connsiteY12" fmla="*/ 0 h 5029200"/>
              <a:gd name="connsiteX13" fmla="*/ 6278436 w 10515600"/>
              <a:gd name="connsiteY13" fmla="*/ 0 h 5029200"/>
              <a:gd name="connsiteX14" fmla="*/ 6278436 w 10515600"/>
              <a:gd name="connsiteY14" fmla="*/ 2127710 h 5029200"/>
              <a:gd name="connsiteX15" fmla="*/ 3151213 w 10515600"/>
              <a:gd name="connsiteY15" fmla="*/ 2127710 h 5029200"/>
              <a:gd name="connsiteX16" fmla="*/ 3151213 w 10515600"/>
              <a:gd name="connsiteY16" fmla="*/ 2124425 h 5029200"/>
              <a:gd name="connsiteX17" fmla="*/ 3043213 w 10515600"/>
              <a:gd name="connsiteY17" fmla="*/ 2124425 h 5029200"/>
              <a:gd name="connsiteX18" fmla="*/ 3043213 w 10515600"/>
              <a:gd name="connsiteY18" fmla="*/ 2127710 h 5029200"/>
              <a:gd name="connsiteX19" fmla="*/ 0 w 10515600"/>
              <a:gd name="connsiteY19" fmla="*/ 212771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515600" h="5029200">
                <a:moveTo>
                  <a:pt x="3151213" y="2235710"/>
                </a:moveTo>
                <a:lnTo>
                  <a:pt x="6278436" y="2235710"/>
                </a:lnTo>
                <a:lnTo>
                  <a:pt x="6278436" y="5029200"/>
                </a:lnTo>
                <a:lnTo>
                  <a:pt x="3151213" y="5029200"/>
                </a:lnTo>
                <a:close/>
                <a:moveTo>
                  <a:pt x="0" y="2235710"/>
                </a:moveTo>
                <a:lnTo>
                  <a:pt x="3043213" y="2235710"/>
                </a:lnTo>
                <a:lnTo>
                  <a:pt x="3043213" y="5029200"/>
                </a:lnTo>
                <a:lnTo>
                  <a:pt x="0" y="5029200"/>
                </a:lnTo>
                <a:close/>
                <a:moveTo>
                  <a:pt x="6386436" y="0"/>
                </a:moveTo>
                <a:lnTo>
                  <a:pt x="10515600" y="0"/>
                </a:lnTo>
                <a:lnTo>
                  <a:pt x="10515600" y="5029200"/>
                </a:lnTo>
                <a:lnTo>
                  <a:pt x="6386436" y="5029200"/>
                </a:lnTo>
                <a:close/>
                <a:moveTo>
                  <a:pt x="0" y="0"/>
                </a:moveTo>
                <a:lnTo>
                  <a:pt x="6278436" y="0"/>
                </a:lnTo>
                <a:lnTo>
                  <a:pt x="6278436" y="2127710"/>
                </a:lnTo>
                <a:lnTo>
                  <a:pt x="3151213" y="2127710"/>
                </a:lnTo>
                <a:lnTo>
                  <a:pt x="3151213" y="2124425"/>
                </a:lnTo>
                <a:lnTo>
                  <a:pt x="3043213" y="2124425"/>
                </a:lnTo>
                <a:lnTo>
                  <a:pt x="3043213" y="2127710"/>
                </a:lnTo>
                <a:lnTo>
                  <a:pt x="0" y="2127710"/>
                </a:lnTo>
                <a:close/>
              </a:path>
            </a:pathLst>
          </a:custGeom>
          <a:gradFill>
            <a:gsLst>
              <a:gs pos="0">
                <a:srgbClr val="FF0000">
                  <a:alpha val="75000"/>
                </a:srgbClr>
              </a:gs>
              <a:gs pos="100000">
                <a:srgbClr val="7030A0">
                  <a:alpha val="8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0779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4714E-6478-432A-9D53-CDFAC0EFD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endParaRPr lang="en-IN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12EB5D-DA76-4C88-97CC-C325D96AD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IN">
              <a:solidFill>
                <a:srgbClr val="FFFFFF"/>
              </a:solidFill>
            </a:endParaRPr>
          </a:p>
        </p:txBody>
      </p:sp>
      <p:pic>
        <p:nvPicPr>
          <p:cNvPr id="7" name="Picture 6" descr="A store front at night&#10;&#10;Description automatically generated">
            <a:extLst>
              <a:ext uri="{FF2B5EF4-FFF2-40B4-BE49-F238E27FC236}">
                <a16:creationId xmlns:a16="http://schemas.microsoft.com/office/drawing/2014/main" id="{9789038A-4CA8-495D-9484-F17B48C0E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" y="3175"/>
            <a:ext cx="12192000" cy="685165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2F6D709-6206-4E56-A1DA-AA12C7B2B657}"/>
              </a:ext>
            </a:extLst>
          </p:cNvPr>
          <p:cNvSpPr/>
          <p:nvPr/>
        </p:nvSpPr>
        <p:spPr>
          <a:xfrm>
            <a:off x="838200" y="914400"/>
            <a:ext cx="10515600" cy="5029200"/>
          </a:xfrm>
          <a:custGeom>
            <a:avLst/>
            <a:gdLst>
              <a:gd name="connsiteX0" fmla="*/ 3151213 w 10515600"/>
              <a:gd name="connsiteY0" fmla="*/ 2235710 h 5029200"/>
              <a:gd name="connsiteX1" fmla="*/ 6278436 w 10515600"/>
              <a:gd name="connsiteY1" fmla="*/ 2235710 h 5029200"/>
              <a:gd name="connsiteX2" fmla="*/ 6278436 w 10515600"/>
              <a:gd name="connsiteY2" fmla="*/ 5029200 h 5029200"/>
              <a:gd name="connsiteX3" fmla="*/ 3151213 w 10515600"/>
              <a:gd name="connsiteY3" fmla="*/ 5029200 h 5029200"/>
              <a:gd name="connsiteX4" fmla="*/ 0 w 10515600"/>
              <a:gd name="connsiteY4" fmla="*/ 2235710 h 5029200"/>
              <a:gd name="connsiteX5" fmla="*/ 3043213 w 10515600"/>
              <a:gd name="connsiteY5" fmla="*/ 2235710 h 5029200"/>
              <a:gd name="connsiteX6" fmla="*/ 3043213 w 10515600"/>
              <a:gd name="connsiteY6" fmla="*/ 5029200 h 5029200"/>
              <a:gd name="connsiteX7" fmla="*/ 0 w 10515600"/>
              <a:gd name="connsiteY7" fmla="*/ 5029200 h 5029200"/>
              <a:gd name="connsiteX8" fmla="*/ 6386436 w 10515600"/>
              <a:gd name="connsiteY8" fmla="*/ 0 h 5029200"/>
              <a:gd name="connsiteX9" fmla="*/ 10515600 w 10515600"/>
              <a:gd name="connsiteY9" fmla="*/ 0 h 5029200"/>
              <a:gd name="connsiteX10" fmla="*/ 10515600 w 10515600"/>
              <a:gd name="connsiteY10" fmla="*/ 5029200 h 5029200"/>
              <a:gd name="connsiteX11" fmla="*/ 6386436 w 10515600"/>
              <a:gd name="connsiteY11" fmla="*/ 5029200 h 5029200"/>
              <a:gd name="connsiteX12" fmla="*/ 0 w 10515600"/>
              <a:gd name="connsiteY12" fmla="*/ 0 h 5029200"/>
              <a:gd name="connsiteX13" fmla="*/ 6278436 w 10515600"/>
              <a:gd name="connsiteY13" fmla="*/ 0 h 5029200"/>
              <a:gd name="connsiteX14" fmla="*/ 6278436 w 10515600"/>
              <a:gd name="connsiteY14" fmla="*/ 2127710 h 5029200"/>
              <a:gd name="connsiteX15" fmla="*/ 3151213 w 10515600"/>
              <a:gd name="connsiteY15" fmla="*/ 2127710 h 5029200"/>
              <a:gd name="connsiteX16" fmla="*/ 3151213 w 10515600"/>
              <a:gd name="connsiteY16" fmla="*/ 2124425 h 5029200"/>
              <a:gd name="connsiteX17" fmla="*/ 3043213 w 10515600"/>
              <a:gd name="connsiteY17" fmla="*/ 2124425 h 5029200"/>
              <a:gd name="connsiteX18" fmla="*/ 3043213 w 10515600"/>
              <a:gd name="connsiteY18" fmla="*/ 2127710 h 5029200"/>
              <a:gd name="connsiteX19" fmla="*/ 0 w 10515600"/>
              <a:gd name="connsiteY19" fmla="*/ 212771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515600" h="5029200">
                <a:moveTo>
                  <a:pt x="3151213" y="2235710"/>
                </a:moveTo>
                <a:lnTo>
                  <a:pt x="6278436" y="2235710"/>
                </a:lnTo>
                <a:lnTo>
                  <a:pt x="6278436" y="5029200"/>
                </a:lnTo>
                <a:lnTo>
                  <a:pt x="3151213" y="5029200"/>
                </a:lnTo>
                <a:close/>
                <a:moveTo>
                  <a:pt x="0" y="2235710"/>
                </a:moveTo>
                <a:lnTo>
                  <a:pt x="3043213" y="2235710"/>
                </a:lnTo>
                <a:lnTo>
                  <a:pt x="3043213" y="5029200"/>
                </a:lnTo>
                <a:lnTo>
                  <a:pt x="0" y="5029200"/>
                </a:lnTo>
                <a:close/>
                <a:moveTo>
                  <a:pt x="6386436" y="0"/>
                </a:moveTo>
                <a:lnTo>
                  <a:pt x="10515600" y="0"/>
                </a:lnTo>
                <a:lnTo>
                  <a:pt x="10515600" y="5029200"/>
                </a:lnTo>
                <a:lnTo>
                  <a:pt x="6386436" y="5029200"/>
                </a:lnTo>
                <a:close/>
                <a:moveTo>
                  <a:pt x="0" y="0"/>
                </a:moveTo>
                <a:lnTo>
                  <a:pt x="6278436" y="0"/>
                </a:lnTo>
                <a:lnTo>
                  <a:pt x="6278436" y="2127710"/>
                </a:lnTo>
                <a:lnTo>
                  <a:pt x="3151213" y="2127710"/>
                </a:lnTo>
                <a:lnTo>
                  <a:pt x="3151213" y="2124425"/>
                </a:lnTo>
                <a:lnTo>
                  <a:pt x="3043213" y="2124425"/>
                </a:lnTo>
                <a:lnTo>
                  <a:pt x="3043213" y="2127710"/>
                </a:lnTo>
                <a:lnTo>
                  <a:pt x="0" y="2127710"/>
                </a:lnTo>
                <a:close/>
              </a:path>
            </a:pathLst>
          </a:custGeom>
          <a:gradFill>
            <a:gsLst>
              <a:gs pos="0">
                <a:srgbClr val="00B050">
                  <a:alpha val="80000"/>
                </a:srgbClr>
              </a:gs>
              <a:gs pos="100000">
                <a:srgbClr val="7030A0">
                  <a:alpha val="80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47707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4714E-6478-432A-9D53-CDFAC0EFD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endParaRPr lang="en-IN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12EB5D-DA76-4C88-97CC-C325D96AD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IN">
              <a:solidFill>
                <a:srgbClr val="FFFFFF"/>
              </a:solidFill>
            </a:endParaRPr>
          </a:p>
        </p:txBody>
      </p:sp>
      <p:pic>
        <p:nvPicPr>
          <p:cNvPr id="7" name="Picture 6" descr="A store front at night&#10;&#10;Description automatically generated">
            <a:extLst>
              <a:ext uri="{FF2B5EF4-FFF2-40B4-BE49-F238E27FC236}">
                <a16:creationId xmlns:a16="http://schemas.microsoft.com/office/drawing/2014/main" id="{9789038A-4CA8-495D-9484-F17B48C0E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" y="3175"/>
            <a:ext cx="12192000" cy="685165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2F6D709-6206-4E56-A1DA-AA12C7B2B657}"/>
              </a:ext>
            </a:extLst>
          </p:cNvPr>
          <p:cNvSpPr/>
          <p:nvPr/>
        </p:nvSpPr>
        <p:spPr>
          <a:xfrm>
            <a:off x="838200" y="914400"/>
            <a:ext cx="10515600" cy="5029200"/>
          </a:xfrm>
          <a:custGeom>
            <a:avLst/>
            <a:gdLst>
              <a:gd name="connsiteX0" fmla="*/ 3151213 w 10515600"/>
              <a:gd name="connsiteY0" fmla="*/ 2235710 h 5029200"/>
              <a:gd name="connsiteX1" fmla="*/ 6278436 w 10515600"/>
              <a:gd name="connsiteY1" fmla="*/ 2235710 h 5029200"/>
              <a:gd name="connsiteX2" fmla="*/ 6278436 w 10515600"/>
              <a:gd name="connsiteY2" fmla="*/ 5029200 h 5029200"/>
              <a:gd name="connsiteX3" fmla="*/ 3151213 w 10515600"/>
              <a:gd name="connsiteY3" fmla="*/ 5029200 h 5029200"/>
              <a:gd name="connsiteX4" fmla="*/ 0 w 10515600"/>
              <a:gd name="connsiteY4" fmla="*/ 2235710 h 5029200"/>
              <a:gd name="connsiteX5" fmla="*/ 3043213 w 10515600"/>
              <a:gd name="connsiteY5" fmla="*/ 2235710 h 5029200"/>
              <a:gd name="connsiteX6" fmla="*/ 3043213 w 10515600"/>
              <a:gd name="connsiteY6" fmla="*/ 5029200 h 5029200"/>
              <a:gd name="connsiteX7" fmla="*/ 0 w 10515600"/>
              <a:gd name="connsiteY7" fmla="*/ 5029200 h 5029200"/>
              <a:gd name="connsiteX8" fmla="*/ 6386436 w 10515600"/>
              <a:gd name="connsiteY8" fmla="*/ 0 h 5029200"/>
              <a:gd name="connsiteX9" fmla="*/ 10515600 w 10515600"/>
              <a:gd name="connsiteY9" fmla="*/ 0 h 5029200"/>
              <a:gd name="connsiteX10" fmla="*/ 10515600 w 10515600"/>
              <a:gd name="connsiteY10" fmla="*/ 5029200 h 5029200"/>
              <a:gd name="connsiteX11" fmla="*/ 6386436 w 10515600"/>
              <a:gd name="connsiteY11" fmla="*/ 5029200 h 5029200"/>
              <a:gd name="connsiteX12" fmla="*/ 0 w 10515600"/>
              <a:gd name="connsiteY12" fmla="*/ 0 h 5029200"/>
              <a:gd name="connsiteX13" fmla="*/ 6278436 w 10515600"/>
              <a:gd name="connsiteY13" fmla="*/ 0 h 5029200"/>
              <a:gd name="connsiteX14" fmla="*/ 6278436 w 10515600"/>
              <a:gd name="connsiteY14" fmla="*/ 2127710 h 5029200"/>
              <a:gd name="connsiteX15" fmla="*/ 3151213 w 10515600"/>
              <a:gd name="connsiteY15" fmla="*/ 2127710 h 5029200"/>
              <a:gd name="connsiteX16" fmla="*/ 3151213 w 10515600"/>
              <a:gd name="connsiteY16" fmla="*/ 2124425 h 5029200"/>
              <a:gd name="connsiteX17" fmla="*/ 3043213 w 10515600"/>
              <a:gd name="connsiteY17" fmla="*/ 2124425 h 5029200"/>
              <a:gd name="connsiteX18" fmla="*/ 3043213 w 10515600"/>
              <a:gd name="connsiteY18" fmla="*/ 2127710 h 5029200"/>
              <a:gd name="connsiteX19" fmla="*/ 0 w 10515600"/>
              <a:gd name="connsiteY19" fmla="*/ 212771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515600" h="5029200">
                <a:moveTo>
                  <a:pt x="3151213" y="2235710"/>
                </a:moveTo>
                <a:lnTo>
                  <a:pt x="6278436" y="2235710"/>
                </a:lnTo>
                <a:lnTo>
                  <a:pt x="6278436" y="5029200"/>
                </a:lnTo>
                <a:lnTo>
                  <a:pt x="3151213" y="5029200"/>
                </a:lnTo>
                <a:close/>
                <a:moveTo>
                  <a:pt x="0" y="2235710"/>
                </a:moveTo>
                <a:lnTo>
                  <a:pt x="3043213" y="2235710"/>
                </a:lnTo>
                <a:lnTo>
                  <a:pt x="3043213" y="5029200"/>
                </a:lnTo>
                <a:lnTo>
                  <a:pt x="0" y="5029200"/>
                </a:lnTo>
                <a:close/>
                <a:moveTo>
                  <a:pt x="6386436" y="0"/>
                </a:moveTo>
                <a:lnTo>
                  <a:pt x="10515600" y="0"/>
                </a:lnTo>
                <a:lnTo>
                  <a:pt x="10515600" y="5029200"/>
                </a:lnTo>
                <a:lnTo>
                  <a:pt x="6386436" y="5029200"/>
                </a:lnTo>
                <a:close/>
                <a:moveTo>
                  <a:pt x="0" y="0"/>
                </a:moveTo>
                <a:lnTo>
                  <a:pt x="6278436" y="0"/>
                </a:lnTo>
                <a:lnTo>
                  <a:pt x="6278436" y="2127710"/>
                </a:lnTo>
                <a:lnTo>
                  <a:pt x="3151213" y="2127710"/>
                </a:lnTo>
                <a:lnTo>
                  <a:pt x="3151213" y="2124425"/>
                </a:lnTo>
                <a:lnTo>
                  <a:pt x="3043213" y="2124425"/>
                </a:lnTo>
                <a:lnTo>
                  <a:pt x="3043213" y="2127710"/>
                </a:lnTo>
                <a:lnTo>
                  <a:pt x="0" y="2127710"/>
                </a:lnTo>
                <a:close/>
              </a:path>
            </a:pathLst>
          </a:custGeom>
          <a:gradFill>
            <a:gsLst>
              <a:gs pos="99000">
                <a:srgbClr val="381850">
                  <a:alpha val="80000"/>
                </a:srgbClr>
              </a:gs>
              <a:gs pos="0">
                <a:schemeClr val="bg1">
                  <a:alpha val="80000"/>
                </a:schemeClr>
              </a:gs>
              <a:gs pos="48000">
                <a:srgbClr val="7030A0">
                  <a:alpha val="8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232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Abhiram Gopal</dc:creator>
  <cp:lastModifiedBy>Abhiram Gopal</cp:lastModifiedBy>
  <cp:revision>5</cp:revision>
  <dcterms:created xsi:type="dcterms:W3CDTF">2020-04-13T20:30:32Z</dcterms:created>
  <dcterms:modified xsi:type="dcterms:W3CDTF">2020-04-14T04:30:52Z</dcterms:modified>
</cp:coreProperties>
</file>